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125" d="100"/>
          <a:sy n="125" d="100"/>
        </p:scale>
        <p:origin x="-1512" y="-80"/>
      </p:cViewPr>
      <p:guideLst>
        <p:guide orient="horz" pos="75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40568"/>
            <a:ext cx="77724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181600"/>
            <a:ext cx="64008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768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48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88951"/>
            <a:ext cx="2057400" cy="10401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88951"/>
            <a:ext cx="6019800" cy="104013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45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32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875867"/>
            <a:ext cx="77724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75618"/>
            <a:ext cx="77724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68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844800"/>
            <a:ext cx="4038600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844800"/>
            <a:ext cx="4038600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584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6184"/>
            <a:ext cx="82296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46817"/>
            <a:ext cx="4040188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99833"/>
            <a:ext cx="4040188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2046817"/>
            <a:ext cx="4041775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899833"/>
            <a:ext cx="4041775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88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02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0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64067"/>
            <a:ext cx="3008313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364067"/>
            <a:ext cx="5111750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913467"/>
            <a:ext cx="3008313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14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6400800"/>
            <a:ext cx="54864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17033"/>
            <a:ext cx="54864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7156451"/>
            <a:ext cx="54864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008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66184"/>
            <a:ext cx="82296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33601"/>
            <a:ext cx="82296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8475134"/>
            <a:ext cx="2133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D1977-D324-774B-B69B-C93894BF0560}" type="datetimeFigureOut">
              <a:rPr lang="en-US" smtClean="0"/>
              <a:t>9/25/16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8475134"/>
            <a:ext cx="2895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8475134"/>
            <a:ext cx="2133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E6C54-AFE1-C345-94A5-B89BA4623C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93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6750" y="655191"/>
            <a:ext cx="885050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400" b="1" dirty="0" smtClean="0">
                <a:latin typeface="Helvetica"/>
                <a:cs typeface="Helvetica"/>
              </a:rPr>
              <a:t>Materials Cartography</a:t>
            </a:r>
            <a:endParaRPr lang="en-US" sz="6400" b="1" dirty="0">
              <a:latin typeface="Helvetica"/>
              <a:cs typeface="Helvetic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8199"/>
            <a:ext cx="9144000" cy="674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99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Corey Oses</dc:creator>
  <cp:lastModifiedBy>Corey Oses</cp:lastModifiedBy>
  <cp:revision>1</cp:revision>
  <dcterms:created xsi:type="dcterms:W3CDTF">2016-09-25T06:25:53Z</dcterms:created>
  <dcterms:modified xsi:type="dcterms:W3CDTF">2016-09-25T06:29:57Z</dcterms:modified>
</cp:coreProperties>
</file>

<file path=docProps/thumbnail.jpeg>
</file>